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4A2D-B12D-4463-A2C8-23556CC9856C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3277F-F756-4F44-ACC3-8C789EE9F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248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4A2D-B12D-4463-A2C8-23556CC9856C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3277F-F756-4F44-ACC3-8C789EE9F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745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4A2D-B12D-4463-A2C8-23556CC9856C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3277F-F756-4F44-ACC3-8C789EE9F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90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4A2D-B12D-4463-A2C8-23556CC9856C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3277F-F756-4F44-ACC3-8C789EE9F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05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4A2D-B12D-4463-A2C8-23556CC9856C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3277F-F756-4F44-ACC3-8C789EE9F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755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4A2D-B12D-4463-A2C8-23556CC9856C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3277F-F756-4F44-ACC3-8C789EE9F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44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4A2D-B12D-4463-A2C8-23556CC9856C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3277F-F756-4F44-ACC3-8C789EE9F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13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4A2D-B12D-4463-A2C8-23556CC9856C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3277F-F756-4F44-ACC3-8C789EE9F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112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4A2D-B12D-4463-A2C8-23556CC9856C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3277F-F756-4F44-ACC3-8C789EE9F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613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4A2D-B12D-4463-A2C8-23556CC9856C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3277F-F756-4F44-ACC3-8C789EE9F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5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4A2D-B12D-4463-A2C8-23556CC9856C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3277F-F756-4F44-ACC3-8C789EE9F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63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54A2D-B12D-4463-A2C8-23556CC9856C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3277F-F756-4F44-ACC3-8C789EE9F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25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Direct and Indirect Object prônons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Patrick 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3952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691086"/>
              </p:ext>
            </p:extLst>
          </p:nvPr>
        </p:nvGraphicFramePr>
        <p:xfrm>
          <a:off x="1524000" y="1524000"/>
          <a:ext cx="6096000" cy="2250440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96240"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Le/la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He/Her/It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him/her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you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0" y="1066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Direct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1066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Indirect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819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 you place the direct and indirect pronouns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Direct </a:t>
            </a:r>
            <a:r>
              <a:rPr lang="en-US" sz="2400" dirty="0" smtClean="0"/>
              <a:t>objects answer </a:t>
            </a:r>
            <a:r>
              <a:rPr lang="en-US" sz="2400" dirty="0"/>
              <a:t>the question as to whom or what the subject is acting upon. </a:t>
            </a:r>
            <a:r>
              <a:rPr lang="en-US" sz="2400" dirty="0" smtClean="0"/>
              <a:t>A </a:t>
            </a:r>
            <a:r>
              <a:rPr lang="en-US" sz="2400" dirty="0"/>
              <a:t>direct object pronoun replaces a direct object noun </a:t>
            </a:r>
            <a:r>
              <a:rPr lang="en-US" sz="2400" dirty="0" smtClean="0"/>
              <a:t>and is </a:t>
            </a:r>
            <a:r>
              <a:rPr lang="en-US" sz="2400" dirty="0"/>
              <a:t>usually placed before the conjugated verb.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Indirect </a:t>
            </a:r>
            <a:r>
              <a:rPr lang="en-US" sz="2400" dirty="0"/>
              <a:t>objects </a:t>
            </a:r>
            <a:r>
              <a:rPr lang="en-US" sz="2400" dirty="0" smtClean="0"/>
              <a:t>answer </a:t>
            </a:r>
            <a:r>
              <a:rPr lang="en-US" sz="2400" dirty="0"/>
              <a:t>the question of to or for whom the subject is doing something</a:t>
            </a:r>
            <a:r>
              <a:rPr lang="en-US" sz="2400" dirty="0" smtClean="0"/>
              <a:t>. </a:t>
            </a:r>
            <a:r>
              <a:rPr lang="en-US" sz="2400" dirty="0"/>
              <a:t>An indirect object pronoun replaces an indirect object </a:t>
            </a:r>
            <a:r>
              <a:rPr lang="en-US" sz="2400" dirty="0" smtClean="0"/>
              <a:t>noun and is </a:t>
            </a:r>
            <a:r>
              <a:rPr lang="en-US" sz="2400" dirty="0"/>
              <a:t>usually placed before the conjugated verb.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326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Examples of indirect and direct object pronouns in the present tense, </a:t>
            </a:r>
            <a:r>
              <a:rPr lang="en-US" sz="3600" dirty="0" err="1" smtClean="0"/>
              <a:t>imparfait</a:t>
            </a:r>
            <a:r>
              <a:rPr lang="en-US" sz="3600" dirty="0" smtClean="0"/>
              <a:t> and passé compose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u="sng" dirty="0" smtClean="0"/>
              <a:t>Present tense: </a:t>
            </a:r>
          </a:p>
          <a:p>
            <a:r>
              <a:rPr lang="en-US" sz="2400" dirty="0" smtClean="0"/>
              <a:t>Je le </a:t>
            </a:r>
            <a:r>
              <a:rPr lang="fr-FR" sz="2400" dirty="0" smtClean="0"/>
              <a:t>regarde </a:t>
            </a:r>
          </a:p>
          <a:p>
            <a:r>
              <a:rPr lang="en-US" sz="2400" dirty="0" smtClean="0"/>
              <a:t>Je ne </a:t>
            </a:r>
            <a:r>
              <a:rPr lang="en-US" sz="2400" dirty="0" err="1" smtClean="0"/>
              <a:t>lui</a:t>
            </a:r>
            <a:r>
              <a:rPr lang="en-US" sz="2400" dirty="0" smtClean="0"/>
              <a:t> </a:t>
            </a:r>
            <a:r>
              <a:rPr lang="en-US" sz="2400" dirty="0" err="1" smtClean="0"/>
              <a:t>parle</a:t>
            </a:r>
            <a:r>
              <a:rPr lang="en-US" sz="2400" dirty="0" smtClean="0"/>
              <a:t> pas</a:t>
            </a:r>
          </a:p>
          <a:p>
            <a:pPr marL="0" indent="0">
              <a:buNone/>
            </a:pPr>
            <a:r>
              <a:rPr lang="en-US" sz="2400" u="sng" dirty="0" err="1" smtClean="0"/>
              <a:t>Imparfait</a:t>
            </a:r>
            <a:r>
              <a:rPr lang="en-US" sz="2400" u="sng" dirty="0" smtClean="0"/>
              <a:t>: </a:t>
            </a:r>
          </a:p>
          <a:p>
            <a:r>
              <a:rPr lang="en-US" sz="2400" dirty="0" smtClean="0"/>
              <a:t>Je </a:t>
            </a:r>
            <a:r>
              <a:rPr lang="en-US" sz="2400" dirty="0" err="1" smtClean="0"/>
              <a:t>lui</a:t>
            </a:r>
            <a:r>
              <a:rPr lang="en-US" sz="2400" dirty="0" smtClean="0"/>
              <a:t> </a:t>
            </a:r>
            <a:r>
              <a:rPr lang="en-US" sz="2400" dirty="0" err="1" smtClean="0"/>
              <a:t>regardais</a:t>
            </a:r>
            <a:endParaRPr lang="en-US" sz="2400" dirty="0" smtClean="0"/>
          </a:p>
          <a:p>
            <a:r>
              <a:rPr lang="en-US" sz="2400" dirty="0" smtClean="0"/>
              <a:t>Je </a:t>
            </a:r>
            <a:r>
              <a:rPr lang="fr-FR" sz="2400" dirty="0" smtClean="0"/>
              <a:t>lui</a:t>
            </a:r>
            <a:r>
              <a:rPr lang="en-US" sz="2400" dirty="0" smtClean="0"/>
              <a:t> </a:t>
            </a:r>
            <a:r>
              <a:rPr lang="en-US" sz="2400" dirty="0" err="1" smtClean="0"/>
              <a:t>ai</a:t>
            </a:r>
            <a:r>
              <a:rPr lang="en-US" sz="2400" dirty="0" smtClean="0"/>
              <a:t> </a:t>
            </a:r>
            <a:r>
              <a:rPr lang="en-US" sz="2400" dirty="0" err="1" smtClean="0"/>
              <a:t>parlais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2400" u="sng" dirty="0" smtClean="0"/>
              <a:t>Passé compose:</a:t>
            </a:r>
          </a:p>
          <a:p>
            <a:r>
              <a:rPr lang="fr-FR" sz="2400" dirty="0" smtClean="0"/>
              <a:t>Je le ai </a:t>
            </a:r>
            <a:r>
              <a:rPr lang="en-US" sz="2400" dirty="0" err="1" smtClean="0"/>
              <a:t>regardè</a:t>
            </a:r>
            <a:r>
              <a:rPr lang="en-US" sz="2400" dirty="0" smtClean="0"/>
              <a:t> </a:t>
            </a:r>
            <a:endParaRPr lang="en-US" sz="2400" dirty="0"/>
          </a:p>
          <a:p>
            <a:r>
              <a:rPr lang="en-US" sz="2400" dirty="0" smtClean="0"/>
              <a:t>Je </a:t>
            </a:r>
            <a:r>
              <a:rPr lang="en-US" sz="2400" dirty="0" err="1" smtClean="0"/>
              <a:t>lui</a:t>
            </a:r>
            <a:r>
              <a:rPr lang="en-US" sz="2400" dirty="0" smtClean="0"/>
              <a:t> </a:t>
            </a:r>
            <a:r>
              <a:rPr lang="en-US" sz="2400" dirty="0" err="1" smtClean="0"/>
              <a:t>ai</a:t>
            </a:r>
            <a:r>
              <a:rPr lang="en-US" sz="2400" dirty="0" smtClean="0"/>
              <a:t> </a:t>
            </a:r>
            <a:r>
              <a:rPr lang="en-US" sz="2400" dirty="0" err="1" smtClean="0"/>
              <a:t>parlè</a:t>
            </a:r>
            <a:endParaRPr lang="en-US" sz="2400" dirty="0" smtClean="0"/>
          </a:p>
          <a:p>
            <a:pPr marL="0" indent="0">
              <a:buNone/>
            </a:pPr>
            <a:endParaRPr lang="en-US" sz="2400" u="sng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u="sng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100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131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Direct and Indirect Object prônons</vt:lpstr>
      <vt:lpstr>PowerPoint Presentation</vt:lpstr>
      <vt:lpstr>Where do you place the direct and indirect pronouns</vt:lpstr>
      <vt:lpstr>Examples of indirect and direct object pronouns in the present tense, imparfait and passé compose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8</cp:revision>
  <dcterms:created xsi:type="dcterms:W3CDTF">2013-01-29T12:30:02Z</dcterms:created>
  <dcterms:modified xsi:type="dcterms:W3CDTF">2013-01-31T12:31:03Z</dcterms:modified>
</cp:coreProperties>
</file>